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94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19610C-4076-57BA-4C0D-0B648B969FBB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5526F3-D102-FA32-4ECC-E8CE15F9B2FC}"/>
              </a:ext>
            </a:extLst>
          </p:cNvPr>
          <p:cNvSpPr/>
          <p:nvPr/>
        </p:nvSpPr>
        <p:spPr>
          <a:xfrm>
            <a:off x="12768146" y="7801809"/>
            <a:ext cx="1773044" cy="42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CADC23-5374-15E5-5DFE-E2AADA88AE69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D243D-64DA-1CD9-BAB5-E86EF439E312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CAC564-009E-2293-2A86-5EAFF391F990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C602C3-4718-970A-03DE-DDAFF10E3E45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4576F-00C9-FAF5-5BB0-4F30ADA5A68B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FB222-145C-0A76-C32B-CBCACFEEDEDB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0ECFD-0C01-A8D0-BD4C-1B3B3970566B}"/>
              </a:ext>
            </a:extLst>
          </p:cNvPr>
          <p:cNvSpPr/>
          <p:nvPr/>
        </p:nvSpPr>
        <p:spPr>
          <a:xfrm>
            <a:off x="12768146" y="7616283"/>
            <a:ext cx="1773044" cy="613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Libre Baskerville Light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mayankjaiswal1500@gmail.com</cp:lastModifiedBy>
  <cp:revision>2</cp:revision>
  <dcterms:created xsi:type="dcterms:W3CDTF">2025-10-14T02:52:14Z</dcterms:created>
  <dcterms:modified xsi:type="dcterms:W3CDTF">2026-02-05T13:16:03Z</dcterms:modified>
</cp:coreProperties>
</file>